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2"/>
  </p:notesMasterIdLst>
  <p:sldIdLst>
    <p:sldId id="266" r:id="rId2"/>
    <p:sldId id="473" r:id="rId3"/>
    <p:sldId id="480" r:id="rId4"/>
    <p:sldId id="483" r:id="rId5"/>
    <p:sldId id="258" r:id="rId6"/>
    <p:sldId id="259" r:id="rId7"/>
    <p:sldId id="470" r:id="rId8"/>
    <p:sldId id="458" r:id="rId9"/>
    <p:sldId id="451" r:id="rId10"/>
    <p:sldId id="459" r:id="rId11"/>
    <p:sldId id="460" r:id="rId12"/>
    <p:sldId id="452" r:id="rId13"/>
    <p:sldId id="461" r:id="rId14"/>
    <p:sldId id="471" r:id="rId15"/>
    <p:sldId id="472" r:id="rId16"/>
    <p:sldId id="464" r:id="rId17"/>
    <p:sldId id="474" r:id="rId18"/>
    <p:sldId id="462" r:id="rId19"/>
    <p:sldId id="465" r:id="rId20"/>
    <p:sldId id="467" r:id="rId21"/>
    <p:sldId id="468" r:id="rId22"/>
    <p:sldId id="469" r:id="rId23"/>
    <p:sldId id="478" r:id="rId24"/>
    <p:sldId id="479" r:id="rId25"/>
    <p:sldId id="476" r:id="rId26"/>
    <p:sldId id="482" r:id="rId27"/>
    <p:sldId id="475" r:id="rId28"/>
    <p:sldId id="453" r:id="rId29"/>
    <p:sldId id="477" r:id="rId30"/>
    <p:sldId id="454" r:id="rId31"/>
    <p:sldId id="455" r:id="rId32"/>
    <p:sldId id="456" r:id="rId33"/>
    <p:sldId id="457" r:id="rId34"/>
    <p:sldId id="447" r:id="rId35"/>
    <p:sldId id="448" r:id="rId36"/>
    <p:sldId id="449" r:id="rId37"/>
    <p:sldId id="450" r:id="rId38"/>
    <p:sldId id="446" r:id="rId39"/>
    <p:sldId id="444" r:id="rId40"/>
    <p:sldId id="264" r:id="rId41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43"/>
      <p:bold r:id="rId44"/>
    </p:embeddedFont>
    <p:embeddedFont>
      <p:font typeface="KoPub돋움체_Pro Bold" panose="00000800000000000000" pitchFamily="50" charset="-127"/>
      <p:bold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10141A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50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830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F1C59-C3DC-8B9E-307C-71ACCAADB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3BC6-F472-2284-85B5-9C3EA01A9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25693D-7DEC-0691-7127-FE664CB36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B7E48-3F61-98E1-161B-90FE64C74B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997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2689B-D526-CC90-3129-50A6D201C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D3B171-D479-DC85-D735-A293CC67C5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78DCC-FF1E-F5B8-7C34-81A018A0D4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781F2-C6BC-EF26-EBA0-F58A83F9D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31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1732F-56D1-75AE-0B21-04367A1A6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FAF534-A738-4B32-2837-30971B222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966223-97C5-4830-5957-7670BC6CD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A1102-2E17-FE1F-86C3-279BABCFC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935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CA44-90A4-0FFA-3A9F-B4EB04A8A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0A228F-F3D6-CE91-27AA-68DCB5BB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818B62-4923-04E9-D401-3C61E1616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E73A1-ECE7-C787-9395-E3F9163D40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913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31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79591-061D-DC7F-2116-0F63CAC4A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73A118-7AAA-AC4C-7B99-F2FAC7AA6F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04B804-D7F8-3082-CE16-F6B919CBA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697AE-43DF-0341-BF3F-4135BC2E00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05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8B4D3-E006-F02E-7803-2F761C38D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66CEFB-D56C-C6AF-FB0B-8683AA6EAE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9C3494-816D-BF4E-F47F-B1729F17C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21C54-C85D-AC05-B0D8-E2DB4CB8FF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26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malloc </a:t>
            </a:r>
            <a:r>
              <a:rPr lang="ko-KR" altLang="en-US" dirty="0"/>
              <a:t>초반에 </a:t>
            </a:r>
            <a:r>
              <a:rPr lang="en-US" altLang="ko-KR" dirty="0" err="1"/>
              <a:t>tcachebin</a:t>
            </a:r>
            <a:r>
              <a:rPr lang="ko-KR" altLang="en-US" dirty="0"/>
              <a:t>을 담을 공간을 할당한다</a:t>
            </a:r>
            <a:r>
              <a:rPr lang="en-US" altLang="ko-KR" dirty="0"/>
              <a:t>.</a:t>
            </a:r>
          </a:p>
          <a:p>
            <a:r>
              <a:rPr lang="en-US" dirty="0"/>
              <a:t>0x290</a:t>
            </a:r>
            <a:r>
              <a:rPr lang="ko-KR" altLang="en-US" dirty="0"/>
              <a:t>크기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21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DD6C7-4E4D-99E1-8744-E98F88F9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E6DE87-4B3E-4E86-ABE3-E9ACABCA3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546B1D-F25D-B844-3606-94CE35BB8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7D581-4E87-50F5-F1AC-0E1DA59331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5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Basics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CC96C-DE81-DB33-4F7A-E3C69D44A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1F760E-36FC-85C4-6F41-C722CAC502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27B48-A76F-16E2-46A4-C437C0F992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125C10-57D8-719F-8461-B1B3CEB0E3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605EB-CC16-812B-881F-D8E7E24E0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197" y="1544011"/>
            <a:ext cx="4309606" cy="459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14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23BF4-687E-EEAB-9048-0C0AADE1F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9001BB-5AF0-729F-6812-FBE09D5708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E1BCC8-A4E6-56ED-9955-55F8CC8DDA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C8FEDB-C408-D5AD-802F-A9DD6905772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474D70-9514-291C-2E05-D4CE3E0C2D4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89B3EA-735B-9BD4-E9A2-5D760BBF4F9F}"/>
              </a:ext>
            </a:extLst>
          </p:cNvPr>
          <p:cNvSpPr txBox="1"/>
          <p:nvPr/>
        </p:nvSpPr>
        <p:spPr>
          <a:xfrm>
            <a:off x="1439999" y="2880000"/>
            <a:ext cx="666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3327D5-75AE-CC9F-2E1C-E74CD2E92B1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보통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0x55…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꼴</a:t>
            </a:r>
          </a:p>
        </p:txBody>
      </p:sp>
    </p:spTree>
    <p:extLst>
      <p:ext uri="{BB962C8B-B14F-4D97-AF65-F5344CB8AC3E}">
        <p14:creationId xmlns:p14="http://schemas.microsoft.com/office/powerpoint/2010/main" val="679018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0B0F1-CEDD-6AD9-7C4E-4CB5F3B18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5EB063-6601-B84C-0543-FDE6727F9AD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B96AD-0980-B08A-8406-01084C2C541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CB8759-E4D9-8C46-C0BF-5AC8FF9A194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0B7644-01EF-6E18-7E11-B5752AAC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44" y="2048675"/>
            <a:ext cx="8603312" cy="377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88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5F069-BBF5-4862-CB91-0D9E9E7CC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56CCDA-CD4C-6060-EC04-8B371624C6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34257-C122-453F-F158-9513E977D0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088C5A-77EE-61C8-08A9-877399B3AF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6401AA-0C05-0E6A-9707-F12D35A39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04840"/>
              </p:ext>
            </p:extLst>
          </p:nvPr>
        </p:nvGraphicFramePr>
        <p:xfrm>
          <a:off x="1304925" y="2872740"/>
          <a:ext cx="653415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239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940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97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73765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0AB7CF9-500E-60BE-8EF0-5A820D3FB380}"/>
              </a:ext>
            </a:extLst>
          </p:cNvPr>
          <p:cNvSpPr txBox="1"/>
          <p:nvPr/>
        </p:nvSpPr>
        <p:spPr>
          <a:xfrm>
            <a:off x="360000" y="6190223"/>
            <a:ext cx="47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위치하냐에 따라 각 항목의 쓰임 상이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BB7367-0BC3-7465-00B9-E5B1E2A31E25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위 도식은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된 청크를 나타냄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02928-BFDF-C95F-8498-5EB0C8E670E0}"/>
              </a:ext>
            </a:extLst>
          </p:cNvPr>
          <p:cNvSpPr txBox="1"/>
          <p:nvPr/>
        </p:nvSpPr>
        <p:spPr>
          <a:xfrm>
            <a:off x="359999" y="5574669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metadata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외 부분은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되었을 때만 존재</a:t>
            </a:r>
          </a:p>
        </p:txBody>
      </p:sp>
    </p:spTree>
    <p:extLst>
      <p:ext uri="{BB962C8B-B14F-4D97-AF65-F5344CB8AC3E}">
        <p14:creationId xmlns:p14="http://schemas.microsoft.com/office/powerpoint/2010/main" val="3279556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6AA89-7025-A32A-39CF-C16B3EDEC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09C6D0-2927-3D27-E9D1-C3E2C9D1EB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Caching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073E3-63D2-10BB-752F-13827CF8DF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709E18-E820-1BE3-B8AE-4702D0666B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806D318-F365-558B-310B-6234A96234B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434AD9-7C93-9027-7FA7-C3EEE5CCE39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매번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syscall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메모리 할당은 무거움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021D96-D462-EB61-BA39-CE80801C50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1D8893-B4E6-88FC-A6D6-F14AFAC5829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순으로 찾는다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0882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4883F-8617-A4B1-065B-5789C77B3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6340AF-C62B-EEB9-96B4-9785E26651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62E7B-D2CA-E6CB-8369-D53E7C3D491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5A1B74-71AF-65B5-90DC-9C970EC91971}"/>
              </a:ext>
            </a:extLst>
          </p:cNvPr>
          <p:cNvSpPr txBox="1"/>
          <p:nvPr/>
        </p:nvSpPr>
        <p:spPr>
          <a:xfrm>
            <a:off x="360000" y="6190223"/>
            <a:ext cx="4673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tacahe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대한 보안이 매우 약하다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0CC50-840F-6BAD-E286-B2FAE707A0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3BEEDFB-C26A-6520-85E2-272D99355D9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973DD5-C4FE-2968-C751-081BA05B2BB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크기별로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8F5873-61DA-7426-09A6-889C4FB0061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Single-linked list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477BF5-FDCC-B979-8156-65C7564681C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Default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크기는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7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20C6709-7241-7381-AC8C-EB2A83F23A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넘어가기 위해선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7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entries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채우면 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8106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AE43E-7302-D983-C47C-67771CF04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0BAECA-4912-9555-885A-8D25438E39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57AE8-292C-7B49-ECEE-19878E819686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7E26C-FC40-646A-787B-71BA9B44D33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41E29-521B-CF75-08CB-601A385F0B4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B5C4EC-A217-4277-38A4-43DF3B8A6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214" y="2186635"/>
            <a:ext cx="4826110" cy="2484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19E617-30D2-20B8-75DC-6A06CA1383E0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55AB6C-F690-0C2A-F852-03B99BF7FFCD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</p:spTree>
    <p:extLst>
      <p:ext uri="{BB962C8B-B14F-4D97-AF65-F5344CB8AC3E}">
        <p14:creationId xmlns:p14="http://schemas.microsoft.com/office/powerpoint/2010/main" val="1441261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AC143-6D14-4D2D-C67E-66B45BB3D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91E0407-3E2A-2B09-02A5-F248D2299C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77A8AE-1A1F-C90A-FA4C-D308B409FE04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FB589-45FB-2F99-1FE8-2446056F723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ADAC7A-FDE4-170D-F7B0-538C5269D5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530710-7BA8-7128-9BF3-FC9AB79714C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DDB51-3E65-7D88-EEC9-4BCA67748BEC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E5ED8-2BD2-0AD2-0D8E-7A8334647E42}"/>
              </a:ext>
            </a:extLst>
          </p:cNvPr>
          <p:cNvSpPr txBox="1"/>
          <p:nvPr/>
        </p:nvSpPr>
        <p:spPr>
          <a:xfrm>
            <a:off x="4500000" y="2880000"/>
            <a:ext cx="3453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에서는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fd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next entry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저장하는데 사용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8774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9E66B-FC45-5D4A-B4D3-13A5906DE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EF2C89-EE4B-8860-08D5-1B6FA11FF3A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CCB70-FF04-2242-D1A3-C38148DF59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E92313-8CAA-C175-EB34-EA318BAF9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24AB51-AEF3-3F27-DD04-539C99E5B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00607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B62673-8387-BA97-4DF7-EB6C2F4062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25649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929BBAA-28CC-A28F-3BD5-FF8E328FB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588091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C20DF66-D3D8-C3E9-E917-9EDA801832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333869"/>
              </p:ext>
            </p:extLst>
          </p:nvPr>
        </p:nvGraphicFramePr>
        <p:xfrm>
          <a:off x="3848431" y="184760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CE54F20-62D8-33BF-4007-D9377659E945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5AD52-2FA6-4B30-0F2B-B1FF7D6C1A7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편의상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없이 표기함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88B0A85-AC16-ABE2-6685-967F06570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021574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CF08128-5C8F-C358-3B9C-7137DB43B82F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00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A556D-B08B-7FF3-7509-DF5FB946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E81AC-B9FC-B6B3-6A7F-944C98DE85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CFF0B-EAB8-C80F-54F2-31FF2872CF7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0004B7-2660-BCD7-388F-B9855EDACBD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38B8B82-B13A-0BC0-E186-AC071434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51693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064235A-83CD-D1ED-A216-69A166E4EE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216293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8C4CDE-380A-8A48-FF69-D42093A00C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36225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6FB8988-EF19-FA29-7AED-972BFEA9F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76407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B079F3-57ED-AF7C-CB45-2D30C17B1DF3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8BC88F-21C3-8D49-9F42-588856AD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600239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27EF28C-0B4F-970B-B92D-86A72AC78138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FB8063-7980-B789-27DD-C4F06133B77E}"/>
              </a:ext>
            </a:extLst>
          </p:cNvPr>
          <p:cNvSpPr txBox="1"/>
          <p:nvPr/>
        </p:nvSpPr>
        <p:spPr>
          <a:xfrm>
            <a:off x="1440000" y="2224147"/>
            <a:ext cx="400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85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2D65D-9523-CFFC-6511-2DC1014AD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83B153-E6BA-F3D6-F552-CB2869ADAE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77297-5480-162F-020A-1810FC6905E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Regarding source code.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117A59-9FCD-7893-A4B1-B9F54EBEA0E3}"/>
              </a:ext>
            </a:extLst>
          </p:cNvPr>
          <p:cNvSpPr txBox="1"/>
          <p:nvPr/>
        </p:nvSpPr>
        <p:spPr>
          <a:xfrm>
            <a:off x="360000" y="6190223"/>
            <a:ext cx="3949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version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높을수록 제약이 많아진다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5D07B7-8CE4-B5F8-6A2B-5B242BF532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0EDD92-FF13-7F19-13A1-FE83F7279BFF}"/>
              </a:ext>
            </a:extLst>
          </p:cNvPr>
          <p:cNvGrpSpPr/>
          <p:nvPr/>
        </p:nvGrpSpPr>
        <p:grpSpPr>
          <a:xfrm>
            <a:off x="1260000" y="2340000"/>
            <a:ext cx="7884000" cy="2902666"/>
            <a:chOff x="1260000" y="2520000"/>
            <a:chExt cx="7884000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D0AE6E-E88C-A735-ADD7-638B1111EC9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2.27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(ubuntu 18.04)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B44CED-0C1E-82D2-8D3B-EAB1C9D894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소스코드는 아래에서 확인할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5CB674-E4E4-BDF6-8005-54B8473C136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BB679D-0776-38A4-1EB0-6C12ECF9521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2.35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까지 다룰 예정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BA3384-DAE1-F896-641D-E07C37382B36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https://elixir.bootlin.com/glibc/glibc-2.27/source/malloc/malloc.c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6694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5F5F2-58CF-DDC7-3194-DBF1E6F83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81EC67-3258-B8DD-6309-09F9B1BB8C2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96854D-BB24-B63C-D539-DBA40F359D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B4C758-A4FA-A0FB-DD4D-5DA06BE6E3E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FCF5234-99C2-1387-0D93-5C6E7BF74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202535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128063E-D6E1-A972-BA91-5A875C1BE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296760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6CDD8C4-56E9-E17D-BB24-35216601C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7501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680801A-6633-10F2-9BEE-D418F6437736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2FC25F-5457-B325-83D9-873FC6FBF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212062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D68E595-7186-D6DD-4A72-63154DACD8B1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DA01AA-E4B8-F3CE-BEEB-5E5CE87EA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94297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C5B45AA-18FB-3044-8BC4-86FC80E5BDA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43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E9C3A-9CB5-66FC-4D74-72C38C3F4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B6A4B2-4BF8-249E-B7CE-2783A088F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7FC0BA-DDF6-6806-31C2-EFEAF86F44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D877C8-A110-BF14-B1E5-5F490439540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55B27D6-F3BE-F1BB-DB72-37E9CCD99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01588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0B4D8AD-B4AC-8CE9-1895-037FE54AC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872833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none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D53981B-2247-6361-50DA-E62EAF262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4680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1DD308F-2204-B0AD-C3AB-74AC54B1204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6140E3-5062-4346-88D6-FD90229D6253}"/>
              </a:ext>
            </a:extLst>
          </p:cNvPr>
          <p:cNvSpPr txBox="1"/>
          <p:nvPr/>
        </p:nvSpPr>
        <p:spPr>
          <a:xfrm>
            <a:off x="1440000" y="2224147"/>
            <a:ext cx="400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DF1C00-70C9-055A-BBF9-2D3512DCA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937507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EC131D0-81EA-5F24-5F70-D302F9D07094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4BA548A-4BA3-A6CF-7982-B98897BC0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964387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209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16BFB-397E-58AC-ADE1-429AFBA40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DB9068-D16E-991A-43BB-AF82F149EC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F05255-7526-5273-3D0A-4C45D2710A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F869FB8-8B80-4C68-AF56-4D33FE176CC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8BE1B4-5DC5-AD46-9EFD-8FD1FB2BC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232941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0CB9AD0-DD9A-1EF7-D568-934D5F691A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06509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8197F4-C300-2C8A-5330-64A161B3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63246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96C8E83-F4FF-B03C-F7C7-BEFF090121C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DF5FF-6F54-6DC2-A70A-4825177312D5}"/>
              </a:ext>
            </a:extLst>
          </p:cNvPr>
          <p:cNvSpPr txBox="1"/>
          <p:nvPr/>
        </p:nvSpPr>
        <p:spPr>
          <a:xfrm>
            <a:off x="1440000" y="2224147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free(p4);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7BD62A-7E3B-4693-73A1-843D8B3B57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09369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F3B98C2-813A-D009-B791-8A517FA6FF93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54FF2DF-FFB7-578D-6097-CB9B0D844E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455624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004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EEE54-4F0A-8D9F-6EB5-FE7D90E5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DB32D9-7C8B-1F2A-48EF-E5B588C55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C0F7F-299D-B2B3-76DD-C4C381FB889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80E79-535F-B77F-99E0-D197E1189C5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C5985A-6C8F-D23E-EA32-0C50AE57CC38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9BDE0E-1A82-E8AD-F669-2B6823CF30F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후 동일한 크기 할당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904BB3-9D0B-C488-84F3-C6EB8C32574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찾는다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73BE6C-222A-4A43-2F00-1E59B3C48CE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size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idx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변환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9886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39229-9E50-0A5F-427B-0EECAAA19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B81807-7100-4C1B-AF4E-81F82B0F50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0B6E5-175F-1C65-3B07-EB0290F86A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86648F-1D2B-D79D-D3E4-9D76E51AE090}"/>
              </a:ext>
            </a:extLst>
          </p:cNvPr>
          <p:cNvSpPr txBox="1"/>
          <p:nvPr/>
        </p:nvSpPr>
        <p:spPr>
          <a:xfrm>
            <a:off x="360000" y="6190223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40B522-0A2F-09CE-94A1-E92D9197340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04ECC-BBC2-A191-2E69-DFCC38277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435" y="2015067"/>
            <a:ext cx="6565130" cy="2827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36F521-411E-AF50-BE43-2AB076097467}"/>
              </a:ext>
            </a:extLst>
          </p:cNvPr>
          <p:cNvSpPr txBox="1"/>
          <p:nvPr/>
        </p:nvSpPr>
        <p:spPr>
          <a:xfrm>
            <a:off x="360000" y="5882446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존재와 해당 엔트리의 존재만 확인</a:t>
            </a:r>
          </a:p>
        </p:txBody>
      </p:sp>
    </p:spTree>
    <p:extLst>
      <p:ext uri="{BB962C8B-B14F-4D97-AF65-F5344CB8AC3E}">
        <p14:creationId xmlns:p14="http://schemas.microsoft.com/office/powerpoint/2010/main" val="22562362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4D2AD-BC69-AC5E-C1AF-CF337D2A7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535D9C-9952-38E0-B84D-382D875FC4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41289-3D85-97F3-2F61-129D15DC80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35B103-B69D-4B72-668F-0BCBE522DDA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F40F382-C5F1-EBA5-1127-825460441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926324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FA4DFB7-DF1F-7528-DEBE-0A3504D4E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457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23257F2-7DAA-1A98-F705-12610C2D6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7359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C37B92C-4371-4D5A-EBFE-CA895EAE7892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338CC3E-FF1F-DE29-253F-048859388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91968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4D7FF58-1C0F-C299-750F-6A1B1E61D19C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CE2FBFD-A347-B9E8-2520-6DE898934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9146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C9BA11FB-3DD3-3DEE-19BB-17ABCA653FC1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</p:spTree>
    <p:extLst>
      <p:ext uri="{BB962C8B-B14F-4D97-AF65-F5344CB8AC3E}">
        <p14:creationId xmlns:p14="http://schemas.microsoft.com/office/powerpoint/2010/main" val="2796231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30922-7DCD-01B8-ADD7-C26732334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561471-C509-6D91-D8E8-E3187B894CB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DBE6C-92EF-FCC0-F8BF-D0C670EA9C4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28E889-61A9-B7F2-2171-26EF282540F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8BA7AC9-052B-014F-DD47-3DAD41C05E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627072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66B8C38-7AA4-6380-B789-958B0CEA3E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583282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C1729CD-7662-36FE-EBBD-F5FCF27FE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781096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EEF03F4-7019-3A3A-488F-CB02EB7C8A4A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129DDA5-B7B6-AEC8-0CA4-85DCE03011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98521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FA6F8A6-606B-F9D7-30AD-A188881A17B5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27936C91-D3C5-5124-AE7C-218F211997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78239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88D51C3-BB23-8EBA-7F22-9895EC35776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malloc(0x30);</a:t>
            </a:r>
          </a:p>
          <a:p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→ </a:t>
            </a:r>
            <a:r>
              <a:rPr lang="en-US" dirty="0">
                <a:solidFill>
                  <a:srgbClr val="F4B18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heap_base+0x90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152D9-BA18-7AA6-9F0D-8FFFC37E6905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heap_base+0x40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여전히 남아있다</a:t>
            </a:r>
            <a:r>
              <a:rPr lang="en-US" altLang="ko-KR" sz="140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833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B8F29-023D-FF52-B0EA-184B4348E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024A03-DCA2-196A-97BF-2100E12E840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4F0CA-64BF-D6CA-DC06-E66545C1846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50E55-F2B9-4796-0C28-7F95171D221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513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8681E-875A-B332-6418-51250C85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206B03-C44A-7A88-22DE-77B1942EF1F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FBAEE-3579-5965-66C8-F5EB9A8FFF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9DCAB1-B1DD-F4A2-E1F0-33FF919E874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999DE8-1494-0E67-2B2B-2774AE78D98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3A9E38-867D-D8AA-AA8F-1346471A10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9F2E22D-BCCB-D324-7744-483058C5E2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90D82-E407-1886-9803-947A6A05EE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C91074-0713-D400-13B2-3D62E21EE78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5F5B9F-8E41-AB33-F53C-395E65DC7B1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C6EF52-33EC-A2DB-8FD3-ECF0E3427A7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FC25F6-068F-3DB2-9EFE-BD940BCDD77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B5246-E667-D775-5C25-A7B319B5487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285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E8B9B-50D6-144E-B7EF-619DAEB81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36D0F-00D6-432A-61D4-7D86FCDB608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07242-2982-BE4F-D364-C773C3069C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8D1465-E23D-CD30-131E-547CAE5524D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FB7DF-9E8E-BDAC-6E48-3792E919297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613E21-722B-EEC4-4EE5-2BDC9EDC10C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C5084C1-259D-E5AD-EBAB-88D0BC6882D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DA248C-AC75-6938-8416-1BFC639922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BD0C1E-DE56-784B-E63A-F889561467D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699DA5-4BA8-2BA1-1264-CAC700205E5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A80A8-BFE4-CDEA-D756-E41E483E885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A2052AB-FD58-AB1B-B896-C7B8FBA1395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2F44D3-9AB3-C3EB-62B2-2BC7BB29217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7750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9870F-E853-6C4A-BADB-48897C9B7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C76367-056A-944C-CBD8-C106B6E00A0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D9011-7051-FEF5-0E84-4CB7A44D87E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Useful Resources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B606D5-9A6B-41AC-6942-E08215285E5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28B3EC-FA60-9EC6-9C85-814337D3BD0C}"/>
              </a:ext>
            </a:extLst>
          </p:cNvPr>
          <p:cNvGrpSpPr/>
          <p:nvPr/>
        </p:nvGrpSpPr>
        <p:grpSpPr>
          <a:xfrm>
            <a:off x="1260000" y="2340000"/>
            <a:ext cx="7883998" cy="2902666"/>
            <a:chOff x="1260000" y="2520000"/>
            <a:chExt cx="7883998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7F26-1C9C-F410-D307-FAA1BC247EA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How2Heap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BD4F28-896D-DC81-35E2-705647334D4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Lazenca.net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814889-D574-B1D3-71E7-FAC4FD7E21C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https://github.com/shellphish/how2heap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EAC16-6D44-89BC-9827-2F94BF49D4B1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https://www.lazenca.net/display/TEC/02.Heap+Exploitation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7769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90D92-D0B0-F0C2-EE20-F350DB774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16F34D-18CD-03AE-5A12-C2258A0430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EA5D9-EB8D-A239-E401-2751866503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3384F7-0C36-628E-0084-E9671417DEC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9645FE-85E5-4972-2896-5A5C4BDDFDF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5DFC9D-8D53-6F85-5D7F-F125E10366A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9FAE95-4C8A-FAEA-8769-D48334D881F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1B0FA6-CFBD-B079-6C48-3292A74A8E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915D-C0D7-E6F3-D93B-E6B5FEBC57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A78B4A-847E-C0C9-0630-F6F0D362B2B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D71533-5D59-00D9-C201-5989BD1B58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B38CA0-577D-DBFC-90BA-6DF0027BB90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2992F4-B985-5069-952D-5035B15A883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21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2926E-3EE1-F666-45A6-C40871147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CD1231-85B3-BDF2-6215-761919D9505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8075A-5823-41AC-0C11-CFF70294D9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4CF47-F95D-C89E-D324-912EE26DDBB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E9D103-7BC4-52D0-C5F7-859808B17F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77B16-2632-BDCD-C1BB-5E1FB3C462E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375E04-7A07-74CA-43B5-0F05C1FA220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E74FDE-2904-CA36-574D-505AB6739C5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E09A8F-95FE-D64D-7ECE-97960D94FA6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FEF7C9-D286-D25B-DDEF-1C3A263B5A0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5E17EA-6705-F3F4-7624-FE93A8E3FE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146F0F-D4D7-6805-4228-9D7020A745E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6B011E-5205-3E45-7869-4ECB5C3D419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47931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FC470-2F4A-D87F-A0B7-081D29776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8B6409-5FF1-E7FE-BE3A-22848378C0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06F3-D569-F474-6F11-6CBBAB207F4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CA65FE-AB4F-3E8B-4CDF-137B5D66B16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45A3D7-7A0F-4531-FEC6-B7DFF9501C2E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28059D-781F-2E90-B825-335DC9D050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C3F815B-E92B-D1A1-190C-2575BB01A47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588C10-D972-BC1A-8996-E3EA1052E5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C98802-B4D5-C52C-A377-4739EC738F2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588E5F-8ED2-A490-E1F9-8C621CF1E03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139DA6-7504-F851-243E-F5EFDC2D9B8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880594-0961-8924-614F-E40137A0B7A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2CEE23-41F1-C8CF-3D9F-996B51EEE3B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551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17C15-BA40-9CE0-0C7D-011A6542B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C05626-EB51-8622-58C3-56429BAC47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00F828-0CE5-AC25-5D5B-337DA6CDAB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5DAE2F-258B-C390-70B4-A634E07F3B4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4FEDB4-0151-1093-CC39-5276E0843A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D9A391-882E-E014-779E-ED6DFC19BA2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BAA7E7C-2679-8ECD-3555-A0A40EC5B0E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333BFA-F0B4-3A87-FB6C-1F6697303E3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AA380D-7DC1-3EC0-FC41-07EF06D0F91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7E28C5-EE5D-A47C-F3DE-BC17B8C5A21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E6D729-CFE1-113F-92FD-9334D002D99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238731-B22E-D6C4-5090-685745D7E16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A582F3E-CCA6-1064-B168-7ABF44E37AB7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558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1E70-8E9A-1DB4-91DA-24B44D256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EFFAF66-1A73-372F-0A0D-C52EC056E91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781E47-BB7E-51E6-AC1B-D1E632B2116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3962A0-10A8-D424-40DC-21BF6B77BB2C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516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3755E-F539-2846-F975-EA770B3EA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321E-0AFB-0EC6-D784-E411C291C98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EEBCF-067F-6D62-1E23-2AB514B196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A0E75-B824-9594-C0D1-B6636BCD93C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B8E965-CF9B-0BF7-9265-B4192792D82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2B1B39-67C9-520C-3EE2-5F614CCEE5F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D376233-55E4-4C43-6A11-309D0A0431E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A43E06-B400-956F-0828-A7449BD7B0A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421BFF6-4B7B-5B17-3499-C1082AD023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14B00F-B42C-84CD-AB52-B7D53BE9491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E9CFF5-F076-3E08-8299-B8FFE37801B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B38B82-C64B-F00C-951D-8048C1B9F6C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AB4CE5-F8BF-8693-82F9-4E48523B9E3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58449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9C60C-1ECE-B3A6-6642-AB0929E77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EEFD5DD-7C74-9977-2534-C2EB08BC078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E1DFF-36A6-91A1-EF1F-2416A7104E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63BF29-042C-BBAC-E586-85C7292DA15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8391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A8C4B-D6E5-4090-2A1E-5895376A4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3A1815-9687-0E77-EFFC-3763A4B4B9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71FBEE-AC71-B109-E07A-90C9DD2A39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6C5A68-10C0-064F-0DD1-BBE3F2E3A35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5FB97B-C6F1-4ECB-68CB-DAC68BCCDEA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EEC25-D918-C5CB-E6A9-582FDEB091E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4D7B18-075F-4DA4-72EB-7C9EB9A6AC9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AC9B1D-003F-A6A4-6C56-CDB36639BBA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E9FCF-13E2-2076-093E-18BC31A35FE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4450AA-1E2B-9D08-5631-F134CB39EE5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D9A4C8-4A44-B46D-9385-7AE5D5DD786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8F1DAA-EA88-3F94-7FC8-A2B88D7C368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B4E4AB-E2DB-BE7F-40A1-1E5EDE4EEF6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38321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7408C-994D-3F7D-8614-ED1B8B0F1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84F896-0B54-A53D-2D89-2216BDFC97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EEEAC-304C-87C7-CAE1-0B0EA623F2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Important!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730633-4E52-E736-4DED-D52AC51CAB9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A6DE4C7-BFD2-6944-2E4C-60A6E2F49F1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857A3A-098C-8029-C677-2616EF11942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소스코드를 참조할 것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DBD3D0-B6FF-DE0F-A134-843C36F378B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직접 코드를 읽으며 이해해야 한다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640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Concepts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EA57DB-0F9D-042F-BCE6-ED2574475E5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64A6F-EFB3-7CB7-3A2A-29661E543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F21782-C225-DF50-08E0-A6E6B6E9079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EB95A-93A8-8C09-6BFC-586A14437F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wrapper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EC088E-3FA4-38E1-74B2-4AA285C87691}"/>
              </a:ext>
            </a:extLst>
          </p:cNvPr>
          <p:cNvSpPr txBox="1"/>
          <p:nvPr/>
        </p:nvSpPr>
        <p:spPr>
          <a:xfrm>
            <a:off x="360000" y="6190223"/>
            <a:ext cx="4885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에선 다른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다른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다른 동작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6A0389-4F6E-C179-FD6F-C539070CE1C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344290C-54EC-7AA3-287B-D569F1EC16C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EA9EDC-B7D6-7000-AEDA-1B158F5E983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최종적으로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EEC333-A499-9E52-D0DD-DA07B25D7A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너무 느리다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072F96C-EFD6-0C17-DAFC-67A3E691409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cache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도입 → 속도 향상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안정성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B5B99B-4675-4540-B2B2-1D65EA3A3B9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큰 메모리 영역용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작은 메모리 영역용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FCD6C66-05DD-D5D6-1A34-F20AE68EF4E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DC6A33-B8AB-8552-EB3B-82435135867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13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F395D-82CA-234F-0129-40CDDDEC2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35A8BA-86BB-4981-49C6-E4BA6191A2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0FBD9E-4686-5EBF-9C3E-544DBC160D2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9E0955-92CB-2CBE-3F75-7C7DE521448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15A25EF-70C0-63AA-BC28-37922A67064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7ACD9C-F4AE-499E-0BC5-F5B4DB05AA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메모리 할당의 단위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Chunk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B6FDD3-51F4-4012-E5DF-5EA72CD5060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큰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잘라서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할당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C34C535-EF14-1DF5-0CAC-15CEE065B38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정확한 정의는 곧 설명</a:t>
            </a:r>
          </a:p>
        </p:txBody>
      </p:sp>
    </p:spTree>
    <p:extLst>
      <p:ext uri="{BB962C8B-B14F-4D97-AF65-F5344CB8AC3E}">
        <p14:creationId xmlns:p14="http://schemas.microsoft.com/office/powerpoint/2010/main" val="227514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03D1E-DF74-EBBF-9DA8-91B78D06F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4D7C64-6E1D-5E09-873F-F84DE15DEB9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F205A0-9443-5386-D92B-F886C4B47FA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991A4E8-C0F8-CE21-756C-B6F8EC0076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C30A33-30FA-92F3-4B6D-7CAE470DC4E2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21" name="그룹 2">
              <a:extLst>
                <a:ext uri="{FF2B5EF4-FFF2-40B4-BE49-F238E27FC236}">
                  <a16:creationId xmlns:a16="http://schemas.microsoft.com/office/drawing/2014/main" id="{C6180EE0-B4F5-85B3-B2DB-E870AC513834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664775"/>
              <a:chOff x="1260000" y="2520000"/>
              <a:chExt cx="7884000" cy="166477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580D299-48E7-239F-5B2D-76877F19E7A5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0x10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정렬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344337C-BD8F-8580-D17C-792DCCAA27E8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Fast fit algorithm</a:t>
                </a:r>
                <a:endPara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8BF7DD-F489-4415-D5F7-15CAE52CA49C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청크의 마지막 주소는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0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으로 끝나야한다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41090E-6D2D-3DBA-3952-1051B7C1D4B7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LIFO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6427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1505</TotalTime>
  <Words>1624</Words>
  <Application>Microsoft Office PowerPoint</Application>
  <PresentationFormat>화면 슬라이드 쇼(4:3)</PresentationFormat>
  <Paragraphs>520</Paragraphs>
  <Slides>40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D2Coding</vt:lpstr>
      <vt:lpstr>Arial</vt:lpstr>
      <vt:lpstr>Times New Roman</vt:lpstr>
      <vt:lpstr>KoPub돋움체_Pro Bold</vt:lpstr>
      <vt:lpstr>맑은 고딕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387</cp:revision>
  <dcterms:created xsi:type="dcterms:W3CDTF">2025-07-26T06:54:06Z</dcterms:created>
  <dcterms:modified xsi:type="dcterms:W3CDTF">2025-09-02T16:56:20Z</dcterms:modified>
</cp:coreProperties>
</file>

<file path=docProps/thumbnail.jpeg>
</file>